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2" r:id="rId7"/>
    <p:sldId id="264" r:id="rId8"/>
    <p:sldId id="269" r:id="rId9"/>
    <p:sldId id="267" r:id="rId10"/>
    <p:sldId id="271" r:id="rId11"/>
    <p:sldId id="270" r:id="rId12"/>
    <p:sldId id="273" r:id="rId13"/>
    <p:sldId id="265" r:id="rId14"/>
    <p:sldId id="274" r:id="rId15"/>
    <p:sldId id="266" r:id="rId16"/>
    <p:sldId id="272" r:id="rId17"/>
    <p:sldId id="277" r:id="rId18"/>
    <p:sldId id="263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0A0E0-B322-4791-AA0B-DAA4C44E3BFF}" v="3" dt="2025-02-06T16:58:40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>
        <p:scale>
          <a:sx n="75" d="100"/>
          <a:sy n="75" d="100"/>
        </p:scale>
        <p:origin x="48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dham Dharani Kumar" userId="7a01963c-6abf-449c-8f35-02124ae1c0ef" providerId="ADAL" clId="{0D30A0E0-B322-4791-AA0B-DAA4C44E3BFF}"/>
    <pc:docChg chg="custSel addSld modSld sldOrd">
      <pc:chgData name="Viswanadham Dharani Kumar" userId="7a01963c-6abf-449c-8f35-02124ae1c0ef" providerId="ADAL" clId="{0D30A0E0-B322-4791-AA0B-DAA4C44E3BFF}" dt="2025-02-06T17:00:26.406" v="281"/>
      <pc:docMkLst>
        <pc:docMk/>
      </pc:docMkLst>
      <pc:sldChg chg="modSp mod">
        <pc:chgData name="Viswanadham Dharani Kumar" userId="7a01963c-6abf-449c-8f35-02124ae1c0ef" providerId="ADAL" clId="{0D30A0E0-B322-4791-AA0B-DAA4C44E3BFF}" dt="2025-02-06T16:48:39.681" v="11" actId="20577"/>
        <pc:sldMkLst>
          <pc:docMk/>
          <pc:sldMk cId="3390570583" sldId="256"/>
        </pc:sldMkLst>
        <pc:spChg chg="mod">
          <ac:chgData name="Viswanadham Dharani Kumar" userId="7a01963c-6abf-449c-8f35-02124ae1c0ef" providerId="ADAL" clId="{0D30A0E0-B322-4791-AA0B-DAA4C44E3BFF}" dt="2025-02-06T16:48:39.681" v="11" actId="20577"/>
          <ac:spMkLst>
            <pc:docMk/>
            <pc:sldMk cId="3390570583" sldId="256"/>
            <ac:spMk id="9" creationId="{11CFCEB1-C497-27C4-94BE-E9F4E549F0F3}"/>
          </ac:spMkLst>
        </pc:spChg>
      </pc:sldChg>
      <pc:sldChg chg="modSp mod">
        <pc:chgData name="Viswanadham Dharani Kumar" userId="7a01963c-6abf-449c-8f35-02124ae1c0ef" providerId="ADAL" clId="{0D30A0E0-B322-4791-AA0B-DAA4C44E3BFF}" dt="2025-02-06T16:57:21.057" v="33" actId="1076"/>
        <pc:sldMkLst>
          <pc:docMk/>
          <pc:sldMk cId="475395102" sldId="257"/>
        </pc:sldMkLst>
        <pc:spChg chg="mod">
          <ac:chgData name="Viswanadham Dharani Kumar" userId="7a01963c-6abf-449c-8f35-02124ae1c0ef" providerId="ADAL" clId="{0D30A0E0-B322-4791-AA0B-DAA4C44E3BFF}" dt="2025-02-06T16:57:21.057" v="33" actId="1076"/>
          <ac:spMkLst>
            <pc:docMk/>
            <pc:sldMk cId="475395102" sldId="257"/>
            <ac:spMk id="4" creationId="{4406C050-363F-8FAF-8063-439F0AA307EA}"/>
          </ac:spMkLst>
        </pc:spChg>
        <pc:spChg chg="mod">
          <ac:chgData name="Viswanadham Dharani Kumar" userId="7a01963c-6abf-449c-8f35-02124ae1c0ef" providerId="ADAL" clId="{0D30A0E0-B322-4791-AA0B-DAA4C44E3BFF}" dt="2025-02-06T16:54:00.261" v="21" actId="1076"/>
          <ac:spMkLst>
            <pc:docMk/>
            <pc:sldMk cId="475395102" sldId="257"/>
            <ac:spMk id="5" creationId="{63D43211-C28A-0AD3-0AC8-0427C41A27A5}"/>
          </ac:spMkLst>
        </pc:spChg>
      </pc:sldChg>
      <pc:sldChg chg="addSp delSp modSp new mod ord">
        <pc:chgData name="Viswanadham Dharani Kumar" userId="7a01963c-6abf-449c-8f35-02124ae1c0ef" providerId="ADAL" clId="{0D30A0E0-B322-4791-AA0B-DAA4C44E3BFF}" dt="2025-02-06T17:00:26.406" v="281"/>
        <pc:sldMkLst>
          <pc:docMk/>
          <pc:sldMk cId="3899199944" sldId="258"/>
        </pc:sldMkLst>
        <pc:spChg chg="del">
          <ac:chgData name="Viswanadham Dharani Kumar" userId="7a01963c-6abf-449c-8f35-02124ae1c0ef" providerId="ADAL" clId="{0D30A0E0-B322-4791-AA0B-DAA4C44E3BFF}" dt="2025-02-06T16:48:54.227" v="13" actId="478"/>
          <ac:spMkLst>
            <pc:docMk/>
            <pc:sldMk cId="3899199944" sldId="258"/>
            <ac:spMk id="2" creationId="{835811C3-B0A8-88B0-07AA-2C09B64B2609}"/>
          </ac:spMkLst>
        </pc:spChg>
        <pc:spChg chg="del">
          <ac:chgData name="Viswanadham Dharani Kumar" userId="7a01963c-6abf-449c-8f35-02124ae1c0ef" providerId="ADAL" clId="{0D30A0E0-B322-4791-AA0B-DAA4C44E3BFF}" dt="2025-02-06T16:48:57.918" v="14" actId="478"/>
          <ac:spMkLst>
            <pc:docMk/>
            <pc:sldMk cId="3899199944" sldId="258"/>
            <ac:spMk id="3" creationId="{04AC723B-2D46-320F-2D48-7F4EB01BEA91}"/>
          </ac:spMkLst>
        </pc:spChg>
        <pc:spChg chg="add mod">
          <ac:chgData name="Viswanadham Dharani Kumar" userId="7a01963c-6abf-449c-8f35-02124ae1c0ef" providerId="ADAL" clId="{0D30A0E0-B322-4791-AA0B-DAA4C44E3BFF}" dt="2025-02-06T16:57:54.727" v="35" actId="1076"/>
          <ac:spMkLst>
            <pc:docMk/>
            <pc:sldMk cId="3899199944" sldId="258"/>
            <ac:spMk id="4" creationId="{2F6282CE-8C6A-692B-7CFF-A53317D7BCA0}"/>
          </ac:spMkLst>
        </pc:spChg>
        <pc:spChg chg="add mod">
          <ac:chgData name="Viswanadham Dharani Kumar" userId="7a01963c-6abf-449c-8f35-02124ae1c0ef" providerId="ADAL" clId="{0D30A0E0-B322-4791-AA0B-DAA4C44E3BFF}" dt="2025-02-06T16:56:28.424" v="31" actId="1076"/>
          <ac:spMkLst>
            <pc:docMk/>
            <pc:sldMk cId="3899199944" sldId="258"/>
            <ac:spMk id="5" creationId="{9045076C-81CF-D1E2-F1D2-A0E2A5D1535C}"/>
          </ac:spMkLst>
        </pc:spChg>
        <pc:cxnChg chg="add mod">
          <ac:chgData name="Viswanadham Dharani Kumar" userId="7a01963c-6abf-449c-8f35-02124ae1c0ef" providerId="ADAL" clId="{0D30A0E0-B322-4791-AA0B-DAA4C44E3BFF}" dt="2025-02-06T16:49:11.292" v="15"/>
          <ac:cxnSpMkLst>
            <pc:docMk/>
            <pc:sldMk cId="3899199944" sldId="258"/>
            <ac:cxnSpMk id="6" creationId="{EED15DDC-2812-4957-98F8-A908A57BA3F1}"/>
          </ac:cxnSpMkLst>
        </pc:cxnChg>
        <pc:cxnChg chg="add mod">
          <ac:chgData name="Viswanadham Dharani Kumar" userId="7a01963c-6abf-449c-8f35-02124ae1c0ef" providerId="ADAL" clId="{0D30A0E0-B322-4791-AA0B-DAA4C44E3BFF}" dt="2025-02-06T16:49:11.292" v="15"/>
          <ac:cxnSpMkLst>
            <pc:docMk/>
            <pc:sldMk cId="3899199944" sldId="258"/>
            <ac:cxnSpMk id="7" creationId="{A9397567-7C1B-8888-9D72-09186A081BAF}"/>
          </ac:cxnSpMkLst>
        </pc:cxnChg>
        <pc:cxnChg chg="add mod">
          <ac:chgData name="Viswanadham Dharani Kumar" userId="7a01963c-6abf-449c-8f35-02124ae1c0ef" providerId="ADAL" clId="{0D30A0E0-B322-4791-AA0B-DAA4C44E3BFF}" dt="2025-02-06T16:49:11.292" v="15"/>
          <ac:cxnSpMkLst>
            <pc:docMk/>
            <pc:sldMk cId="3899199944" sldId="258"/>
            <ac:cxnSpMk id="8" creationId="{39D790D7-2DB7-D03A-462D-6825AA3B7347}"/>
          </ac:cxnSpMkLst>
        </pc:cxnChg>
        <pc:cxnChg chg="add mod">
          <ac:chgData name="Viswanadham Dharani Kumar" userId="7a01963c-6abf-449c-8f35-02124ae1c0ef" providerId="ADAL" clId="{0D30A0E0-B322-4791-AA0B-DAA4C44E3BFF}" dt="2025-02-06T16:49:11.292" v="15"/>
          <ac:cxnSpMkLst>
            <pc:docMk/>
            <pc:sldMk cId="3899199944" sldId="258"/>
            <ac:cxnSpMk id="9" creationId="{69A478B4-5571-07DD-4CBA-DE390FC90D6A}"/>
          </ac:cxnSpMkLst>
        </pc:cxnChg>
      </pc:sldChg>
      <pc:sldChg chg="addSp delSp modSp new mod">
        <pc:chgData name="Viswanadham Dharani Kumar" userId="7a01963c-6abf-449c-8f35-02124ae1c0ef" providerId="ADAL" clId="{0D30A0E0-B322-4791-AA0B-DAA4C44E3BFF}" dt="2025-02-06T17:00:23.844" v="279" actId="1076"/>
        <pc:sldMkLst>
          <pc:docMk/>
          <pc:sldMk cId="862033799" sldId="259"/>
        </pc:sldMkLst>
        <pc:spChg chg="del">
          <ac:chgData name="Viswanadham Dharani Kumar" userId="7a01963c-6abf-449c-8f35-02124ae1c0ef" providerId="ADAL" clId="{0D30A0E0-B322-4791-AA0B-DAA4C44E3BFF}" dt="2025-02-06T16:49:25.360" v="17" actId="478"/>
          <ac:spMkLst>
            <pc:docMk/>
            <pc:sldMk cId="862033799" sldId="259"/>
            <ac:spMk id="2" creationId="{8B80E595-C72E-B3FC-73FB-154D8DF3896C}"/>
          </ac:spMkLst>
        </pc:spChg>
        <pc:spChg chg="del">
          <ac:chgData name="Viswanadham Dharani Kumar" userId="7a01963c-6abf-449c-8f35-02124ae1c0ef" providerId="ADAL" clId="{0D30A0E0-B322-4791-AA0B-DAA4C44E3BFF}" dt="2025-02-06T16:49:29.298" v="18" actId="478"/>
          <ac:spMkLst>
            <pc:docMk/>
            <pc:sldMk cId="862033799" sldId="259"/>
            <ac:spMk id="3" creationId="{42E2D7A4-E96E-AB89-E11C-E41BCFD3ED6D}"/>
          </ac:spMkLst>
        </pc:spChg>
        <pc:spChg chg="add mod">
          <ac:chgData name="Viswanadham Dharani Kumar" userId="7a01963c-6abf-449c-8f35-02124ae1c0ef" providerId="ADAL" clId="{0D30A0E0-B322-4791-AA0B-DAA4C44E3BFF}" dt="2025-02-06T17:00:23.844" v="279" actId="1076"/>
          <ac:spMkLst>
            <pc:docMk/>
            <pc:sldMk cId="862033799" sldId="259"/>
            <ac:spMk id="4" creationId="{8B13C889-073A-A1DD-3018-7743BC43AC59}"/>
          </ac:spMkLst>
        </pc:spChg>
        <pc:spChg chg="add mod">
          <ac:chgData name="Viswanadham Dharani Kumar" userId="7a01963c-6abf-449c-8f35-02124ae1c0ef" providerId="ADAL" clId="{0D30A0E0-B322-4791-AA0B-DAA4C44E3BFF}" dt="2025-02-06T16:56:38.929" v="32" actId="1076"/>
          <ac:spMkLst>
            <pc:docMk/>
            <pc:sldMk cId="862033799" sldId="259"/>
            <ac:spMk id="5" creationId="{38D9317F-EACE-0B03-F3A4-DFAF8215A4B3}"/>
          </ac:spMkLst>
        </pc:spChg>
        <pc:cxnChg chg="add mod">
          <ac:chgData name="Viswanadham Dharani Kumar" userId="7a01963c-6abf-449c-8f35-02124ae1c0ef" providerId="ADAL" clId="{0D30A0E0-B322-4791-AA0B-DAA4C44E3BFF}" dt="2025-02-06T16:49:49.238" v="19"/>
          <ac:cxnSpMkLst>
            <pc:docMk/>
            <pc:sldMk cId="862033799" sldId="259"/>
            <ac:cxnSpMk id="6" creationId="{129578A1-5785-2DC1-07E8-8B2DA1596641}"/>
          </ac:cxnSpMkLst>
        </pc:cxnChg>
        <pc:cxnChg chg="add mod">
          <ac:chgData name="Viswanadham Dharani Kumar" userId="7a01963c-6abf-449c-8f35-02124ae1c0ef" providerId="ADAL" clId="{0D30A0E0-B322-4791-AA0B-DAA4C44E3BFF}" dt="2025-02-06T16:49:49.238" v="19"/>
          <ac:cxnSpMkLst>
            <pc:docMk/>
            <pc:sldMk cId="862033799" sldId="259"/>
            <ac:cxnSpMk id="7" creationId="{4F147A5C-9990-36AE-0E94-E022871521A4}"/>
          </ac:cxnSpMkLst>
        </pc:cxnChg>
        <pc:cxnChg chg="add mod">
          <ac:chgData name="Viswanadham Dharani Kumar" userId="7a01963c-6abf-449c-8f35-02124ae1c0ef" providerId="ADAL" clId="{0D30A0E0-B322-4791-AA0B-DAA4C44E3BFF}" dt="2025-02-06T16:49:49.238" v="19"/>
          <ac:cxnSpMkLst>
            <pc:docMk/>
            <pc:sldMk cId="862033799" sldId="259"/>
            <ac:cxnSpMk id="8" creationId="{66303B18-2729-9A7B-C813-C702E30B67DE}"/>
          </ac:cxnSpMkLst>
        </pc:cxnChg>
        <pc:cxnChg chg="add mod">
          <ac:chgData name="Viswanadham Dharani Kumar" userId="7a01963c-6abf-449c-8f35-02124ae1c0ef" providerId="ADAL" clId="{0D30A0E0-B322-4791-AA0B-DAA4C44E3BFF}" dt="2025-02-06T16:49:49.238" v="19"/>
          <ac:cxnSpMkLst>
            <pc:docMk/>
            <pc:sldMk cId="862033799" sldId="259"/>
            <ac:cxnSpMk id="9" creationId="{CBD7C05C-8FA1-4D4D-A9E3-62C6AA7FA100}"/>
          </ac:cxnSpMkLst>
        </pc:cxnChg>
      </pc:sldChg>
      <pc:sldChg chg="addSp modSp new mod">
        <pc:chgData name="Viswanadham Dharani Kumar" userId="7a01963c-6abf-449c-8f35-02124ae1c0ef" providerId="ADAL" clId="{0D30A0E0-B322-4791-AA0B-DAA4C44E3BFF}" dt="2025-02-06T16:59:00.566" v="39" actId="1076"/>
        <pc:sldMkLst>
          <pc:docMk/>
          <pc:sldMk cId="275036327" sldId="260"/>
        </pc:sldMkLst>
        <pc:spChg chg="add mod">
          <ac:chgData name="Viswanadham Dharani Kumar" userId="7a01963c-6abf-449c-8f35-02124ae1c0ef" providerId="ADAL" clId="{0D30A0E0-B322-4791-AA0B-DAA4C44E3BFF}" dt="2025-02-06T16:59:00.566" v="39" actId="1076"/>
          <ac:spMkLst>
            <pc:docMk/>
            <pc:sldMk cId="275036327" sldId="260"/>
            <ac:spMk id="2" creationId="{BC30A347-2253-192A-6136-1925AB423D8C}"/>
          </ac:spMkLst>
        </pc:spChg>
      </pc:sldChg>
      <pc:sldChg chg="new ord">
        <pc:chgData name="Viswanadham Dharani Kumar" userId="7a01963c-6abf-449c-8f35-02124ae1c0ef" providerId="ADAL" clId="{0D30A0E0-B322-4791-AA0B-DAA4C44E3BFF}" dt="2025-02-06T16:59:12.291" v="42"/>
        <pc:sldMkLst>
          <pc:docMk/>
          <pc:sldMk cId="2730339058" sldId="261"/>
        </pc:sldMkLst>
      </pc:sldChg>
      <pc:sldChg chg="new">
        <pc:chgData name="Viswanadham Dharani Kumar" userId="7a01963c-6abf-449c-8f35-02124ae1c0ef" providerId="ADAL" clId="{0D30A0E0-B322-4791-AA0B-DAA4C44E3BFF}" dt="2025-02-06T16:59:16.673" v="43" actId="680"/>
        <pc:sldMkLst>
          <pc:docMk/>
          <pc:sldMk cId="2381394989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861C-5DA9-9410-D57B-A335207EB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666E0-E158-BADE-349F-3D2675086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57456-3D0F-C254-83BC-2DF63165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D1A71-8E65-5B50-2101-5B28B44A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BE1B0-6044-B645-7999-A0CD8A2E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0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9328-1C54-6DA1-4692-D45AD66D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BA26E-9A54-25B2-9CEA-62133CEC4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C50F4-6C24-82E3-02AD-AE37A627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86A57-B4DB-3776-A2E7-28E957B79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B5BEE-08FC-0032-937E-DDFA4803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2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39EF3-5D8F-4C10-9357-69807C7B2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855A4-E862-F8C9-A684-EB762256C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1A11-67C2-E6FE-76E8-97A7900A3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ABD08-963F-37CA-118F-25BF954A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5A563-8B6C-3E96-6786-2C3F0557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4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92D9-57C3-EA3B-FB6E-010BF899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455B-FB67-8CA1-291F-F961DCC68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9263-5FB3-C92A-D4E5-9E8B732C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FF97D-EB9E-86F8-E2B2-888A99FE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31D22-7D6C-D78B-8D05-4D604595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6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6C8A-E828-87DA-2BC0-3A352D24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5FFF8-5773-0B5C-E8B6-4F37EFE04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9623A-D04C-0535-9FDB-121155F1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F6135-C113-BCE5-B9C8-8E7DBF95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A5AE2-D3C3-DC76-07D5-10223322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7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ED50-E6D2-1911-E0CB-3DA7857D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855D5-85C5-4B92-ED55-F3D58042C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7CB57-811C-01CC-A152-07485BB19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F7E4C-4DBD-FBFA-80E2-62C4019D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8619-1B2A-8CC2-3814-5906E4CD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E3D95-F1BA-9849-D4E6-ECBD45E7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5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9748-F1E7-CD83-61F4-19122DE0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4BD1A-FBF1-1722-1308-18DC03655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99CD3-5B65-41DF-11CF-D145A0FC6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29626-1468-10AC-48B3-102CEDB0C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F1484-DFD0-D21A-8C6B-BE7A41E67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3FB61-A44F-0035-A01E-8A4503C6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E555A-7BA4-D0D6-A0EE-410D27DF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0A246-6C73-E67D-0CDD-06A65DD5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19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EE30-676F-2A2C-4633-06011923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68D52-2971-4BBC-D128-9E7E7501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98118-0C97-B061-3CDF-1594EEFF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E5E1F-EE9C-AB82-62E1-A91453AA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7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C747C9-1252-188D-CB5B-443E22B5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ACC8F-62E4-5C10-1593-00C4DB366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6E657-5895-EDA1-7188-2D37B06D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68F0-BB9A-97DC-0033-2237FA1A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4E710-59F1-C7CC-A0B2-5B232B48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EED65-BB75-F83C-CFAB-568143532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C05EC-4391-31AD-2B54-7441C201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F9C3D-6741-0E83-D7B7-FFBD13F6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BC16C-8068-E1AC-A204-C45DBFD8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2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877A-794F-E841-7EE0-2DF2817B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26A88-C27C-B0A6-53D7-8177A6B85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36B16-F198-C116-98BD-760CA3A83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962E2-A8FE-A7B0-01B8-832D8267D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4335E-67E7-67FA-1AA1-9CDABBE4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96EF0-9DF3-6813-CEB8-80EA30F10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4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0EA0B3-B7B3-58AD-8BD1-2F6797CA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F701D-8C82-87C2-7F37-E3D4F973F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0A6CB-835A-2E9F-268E-50B87CA79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658B06-1C4A-4C04-A96A-0A128F9234E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AE2FD-F3A1-9E90-9B81-97BE49953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9F7FF-EF57-3808-8087-F4EF0950D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DEC940-D684-4993-BAD1-FC8E9620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9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bin"/><Relationship Id="rId2" Type="http://schemas.openxmlformats.org/officeDocument/2006/relationships/image" Target="../media/image15.bin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bin"/><Relationship Id="rId3" Type="http://schemas.openxmlformats.org/officeDocument/2006/relationships/image" Target="../media/image7.jpeg"/><Relationship Id="rId7" Type="http://schemas.openxmlformats.org/officeDocument/2006/relationships/image" Target="../media/image1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837E70-A9B5-EBCE-3FF7-D420C8A7FDD6}"/>
              </a:ext>
            </a:extLst>
          </p:cNvPr>
          <p:cNvSpPr txBox="1">
            <a:spLocks/>
          </p:cNvSpPr>
          <p:nvPr/>
        </p:nvSpPr>
        <p:spPr>
          <a:xfrm>
            <a:off x="758382" y="1618821"/>
            <a:ext cx="10546901" cy="7992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 SMART DEVICE TO ENSURE WOMEN SAFETY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8670E0-4F7D-4B81-AFA7-224996B1D7D1}"/>
              </a:ext>
            </a:extLst>
          </p:cNvPr>
          <p:cNvCxnSpPr/>
          <p:nvPr/>
        </p:nvCxnSpPr>
        <p:spPr>
          <a:xfrm>
            <a:off x="288758" y="288758"/>
            <a:ext cx="0" cy="6128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526AC1-3BAB-F91A-321F-8340EB40D841}"/>
              </a:ext>
            </a:extLst>
          </p:cNvPr>
          <p:cNvCxnSpPr>
            <a:cxnSpLocks/>
          </p:cNvCxnSpPr>
          <p:nvPr/>
        </p:nvCxnSpPr>
        <p:spPr>
          <a:xfrm>
            <a:off x="288758" y="286031"/>
            <a:ext cx="11550316" cy="2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EE021-D4E5-3741-1CDB-13FAE8165513}"/>
              </a:ext>
            </a:extLst>
          </p:cNvPr>
          <p:cNvCxnSpPr>
            <a:cxnSpLocks/>
          </p:cNvCxnSpPr>
          <p:nvPr/>
        </p:nvCxnSpPr>
        <p:spPr>
          <a:xfrm>
            <a:off x="11839074" y="288758"/>
            <a:ext cx="0" cy="6128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05B6FC-654C-EBBE-C704-499938FCED4F}"/>
              </a:ext>
            </a:extLst>
          </p:cNvPr>
          <p:cNvCxnSpPr>
            <a:cxnSpLocks/>
          </p:cNvCxnSpPr>
          <p:nvPr/>
        </p:nvCxnSpPr>
        <p:spPr>
          <a:xfrm>
            <a:off x="288758" y="6416842"/>
            <a:ext cx="115503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CFCEB1-C497-27C4-94BE-E9F4E549F0F3}"/>
              </a:ext>
            </a:extLst>
          </p:cNvPr>
          <p:cNvSpPr txBox="1"/>
          <p:nvPr/>
        </p:nvSpPr>
        <p:spPr>
          <a:xfrm>
            <a:off x="7292908" y="3594880"/>
            <a:ext cx="43750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ASSOCIATES  </a:t>
            </a:r>
          </a:p>
          <a:p>
            <a:endParaRPr lang="en-IN" dirty="0"/>
          </a:p>
          <a:p>
            <a:pPr algn="just"/>
            <a:r>
              <a:rPr lang="en-IN" dirty="0"/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Dharani Kumar           (21A81A0466) 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L. D.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Aiswarya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(21A81A0438) 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Kowshika Priya         (21A81A0432) 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 Raju                            (21A81A0416)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Bhupendra Prakash    (21A81A0417)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943C6-1E08-7303-4639-20CD2D2B4E17}"/>
              </a:ext>
            </a:extLst>
          </p:cNvPr>
          <p:cNvSpPr txBox="1"/>
          <p:nvPr/>
        </p:nvSpPr>
        <p:spPr>
          <a:xfrm>
            <a:off x="398026" y="3401776"/>
            <a:ext cx="37407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</a:p>
          <a:p>
            <a:pPr algn="ctr"/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sv-S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Dr.Ch.V. Naga Bhaskar, M.tech., Ph.D </a:t>
            </a:r>
          </a:p>
          <a:p>
            <a:pPr algn="ctr"/>
            <a:r>
              <a:rPr lang="sv-S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6842C-A417-05A0-EDE0-0A7900D63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6" y="385324"/>
            <a:ext cx="849045" cy="900240"/>
          </a:xfrm>
          <a:prstGeom prst="rect">
            <a:avLst/>
          </a:prstGeom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9E3B2195-8EFD-9F8F-1AB3-B9ADEDA12F8D}"/>
              </a:ext>
            </a:extLst>
          </p:cNvPr>
          <p:cNvSpPr txBox="1"/>
          <p:nvPr/>
        </p:nvSpPr>
        <p:spPr>
          <a:xfrm>
            <a:off x="1469550" y="464949"/>
            <a:ext cx="9411212" cy="411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COMMUNICATION ENGINEERING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D3D5D9B-BDAC-6840-B5DD-C8143B0EDCAD}"/>
              </a:ext>
            </a:extLst>
          </p:cNvPr>
          <p:cNvSpPr txBox="1"/>
          <p:nvPr/>
        </p:nvSpPr>
        <p:spPr>
          <a:xfrm>
            <a:off x="2598818" y="835444"/>
            <a:ext cx="6291943" cy="436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 VASAVI ENGINEERINGCOLLEGE (AUTONOMOUS)</a:t>
            </a:r>
          </a:p>
          <a:p>
            <a:endParaRPr lang="en-US" sz="16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3F73DB-41DF-26EB-D48F-6D6CB89683A1}"/>
              </a:ext>
            </a:extLst>
          </p:cNvPr>
          <p:cNvSpPr txBox="1">
            <a:spLocks/>
          </p:cNvSpPr>
          <p:nvPr/>
        </p:nvSpPr>
        <p:spPr>
          <a:xfrm>
            <a:off x="4367746" y="5810871"/>
            <a:ext cx="2754086" cy="280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Batch:13 (ECE-A)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9A570-3BFF-2D7E-A44A-193E1205E893}"/>
              </a:ext>
            </a:extLst>
          </p:cNvPr>
          <p:cNvSpPr txBox="1"/>
          <p:nvPr/>
        </p:nvSpPr>
        <p:spPr>
          <a:xfrm>
            <a:off x="452824" y="4887541"/>
            <a:ext cx="374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 OF THE DEPARTMENT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sv-S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Dr. E. Kusuma Kumari, M.Tech., Ph.D</a:t>
            </a:r>
          </a:p>
          <a:p>
            <a:pPr algn="ctr"/>
            <a:r>
              <a:rPr lang="sv-S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&amp; HOD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57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ACD3-39D8-615E-4CB8-3C7CB3DF6CAD}"/>
              </a:ext>
            </a:extLst>
          </p:cNvPr>
          <p:cNvSpPr txBox="1">
            <a:spLocks/>
          </p:cNvSpPr>
          <p:nvPr/>
        </p:nvSpPr>
        <p:spPr>
          <a:xfrm>
            <a:off x="383457" y="746367"/>
            <a:ext cx="3194756" cy="82057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276459-A877-6075-5C3C-A928691D25E7}"/>
              </a:ext>
            </a:extLst>
          </p:cNvPr>
          <p:cNvCxnSpPr/>
          <p:nvPr/>
        </p:nvCxnSpPr>
        <p:spPr>
          <a:xfrm>
            <a:off x="314632" y="245806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0EE06D-F36D-141D-B5FD-85E1CE512C24}"/>
              </a:ext>
            </a:extLst>
          </p:cNvPr>
          <p:cNvCxnSpPr>
            <a:cxnSpLocks/>
          </p:cNvCxnSpPr>
          <p:nvPr/>
        </p:nvCxnSpPr>
        <p:spPr>
          <a:xfrm>
            <a:off x="304800" y="245806"/>
            <a:ext cx="9832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D785D1-16E6-5371-9373-DC325B7F40AE}"/>
              </a:ext>
            </a:extLst>
          </p:cNvPr>
          <p:cNvCxnSpPr/>
          <p:nvPr/>
        </p:nvCxnSpPr>
        <p:spPr>
          <a:xfrm>
            <a:off x="314632" y="6577781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FDF596-8FC2-258C-0AE1-5EC218651668}"/>
              </a:ext>
            </a:extLst>
          </p:cNvPr>
          <p:cNvCxnSpPr>
            <a:cxnSpLocks/>
          </p:cNvCxnSpPr>
          <p:nvPr/>
        </p:nvCxnSpPr>
        <p:spPr>
          <a:xfrm>
            <a:off x="11808542" y="245806"/>
            <a:ext cx="0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A84978F-0B4D-8922-A424-05B19784E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02" y="2067505"/>
            <a:ext cx="3401665" cy="3015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E40AD0-0BDE-3069-B373-17A066ADC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20" y="2188395"/>
            <a:ext cx="3821682" cy="21496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1BB3B-D833-A1B6-CE27-92B6E53AA38C}"/>
              </a:ext>
            </a:extLst>
          </p:cNvPr>
          <p:cNvSpPr txBox="1"/>
          <p:nvPr/>
        </p:nvSpPr>
        <p:spPr>
          <a:xfrm>
            <a:off x="2735327" y="5553375"/>
            <a:ext cx="118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A9G BOARD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E4A0A-C9E1-D3C5-3576-BC1BFEA7DA9A}"/>
              </a:ext>
            </a:extLst>
          </p:cNvPr>
          <p:cNvSpPr txBox="1"/>
          <p:nvPr/>
        </p:nvSpPr>
        <p:spPr>
          <a:xfrm>
            <a:off x="8129259" y="5553374"/>
            <a:ext cx="1579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XIAO C3 BOARD</a:t>
            </a:r>
          </a:p>
        </p:txBody>
      </p:sp>
    </p:spTree>
    <p:extLst>
      <p:ext uri="{BB962C8B-B14F-4D97-AF65-F5344CB8AC3E}">
        <p14:creationId xmlns:p14="http://schemas.microsoft.com/office/powerpoint/2010/main" val="195057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180EAF-E88A-5272-5702-C56DD466DF83}"/>
              </a:ext>
            </a:extLst>
          </p:cNvPr>
          <p:cNvSpPr txBox="1"/>
          <p:nvPr/>
        </p:nvSpPr>
        <p:spPr>
          <a:xfrm>
            <a:off x="3048856" y="32469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140A2F-6740-A69B-1BE6-7AFD35D31AAC}"/>
              </a:ext>
            </a:extLst>
          </p:cNvPr>
          <p:cNvSpPr txBox="1">
            <a:spLocks/>
          </p:cNvSpPr>
          <p:nvPr/>
        </p:nvSpPr>
        <p:spPr>
          <a:xfrm>
            <a:off x="383457" y="746367"/>
            <a:ext cx="3870044" cy="82057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Connections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BA810D-106B-CC10-3154-08ED5BB69351}"/>
              </a:ext>
            </a:extLst>
          </p:cNvPr>
          <p:cNvCxnSpPr/>
          <p:nvPr/>
        </p:nvCxnSpPr>
        <p:spPr>
          <a:xfrm>
            <a:off x="314632" y="245806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816DE2-74FB-440A-E04B-D7476D5968FB}"/>
              </a:ext>
            </a:extLst>
          </p:cNvPr>
          <p:cNvCxnSpPr>
            <a:cxnSpLocks/>
          </p:cNvCxnSpPr>
          <p:nvPr/>
        </p:nvCxnSpPr>
        <p:spPr>
          <a:xfrm>
            <a:off x="304800" y="245806"/>
            <a:ext cx="9832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F12404-94D0-7AA7-5A5C-8E5CF7E45E2E}"/>
              </a:ext>
            </a:extLst>
          </p:cNvPr>
          <p:cNvCxnSpPr/>
          <p:nvPr/>
        </p:nvCxnSpPr>
        <p:spPr>
          <a:xfrm>
            <a:off x="314632" y="6577781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1FCF6F-1CA0-FD90-001F-94257538E4F9}"/>
              </a:ext>
            </a:extLst>
          </p:cNvPr>
          <p:cNvCxnSpPr>
            <a:cxnSpLocks/>
          </p:cNvCxnSpPr>
          <p:nvPr/>
        </p:nvCxnSpPr>
        <p:spPr>
          <a:xfrm>
            <a:off x="11808542" y="245806"/>
            <a:ext cx="0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503AE8B-CAE2-99C0-5A75-8FDF4B2D6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69" y="1319669"/>
            <a:ext cx="7438661" cy="418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8F53-1426-DF7E-981B-7B0897240C70}"/>
              </a:ext>
            </a:extLst>
          </p:cNvPr>
          <p:cNvSpPr txBox="1">
            <a:spLocks/>
          </p:cNvSpPr>
          <p:nvPr/>
        </p:nvSpPr>
        <p:spPr>
          <a:xfrm>
            <a:off x="383457" y="746367"/>
            <a:ext cx="3194756" cy="82057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Circuit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02541E-FFEB-46F5-B25E-7F1F9DDDE2D7}"/>
              </a:ext>
            </a:extLst>
          </p:cNvPr>
          <p:cNvCxnSpPr/>
          <p:nvPr/>
        </p:nvCxnSpPr>
        <p:spPr>
          <a:xfrm>
            <a:off x="314632" y="245806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890B3-69E1-5C91-E851-39BA58ED4795}"/>
              </a:ext>
            </a:extLst>
          </p:cNvPr>
          <p:cNvCxnSpPr>
            <a:cxnSpLocks/>
          </p:cNvCxnSpPr>
          <p:nvPr/>
        </p:nvCxnSpPr>
        <p:spPr>
          <a:xfrm>
            <a:off x="304800" y="245806"/>
            <a:ext cx="9832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612A74-20B8-8896-6BD3-E1512188F6B6}"/>
              </a:ext>
            </a:extLst>
          </p:cNvPr>
          <p:cNvCxnSpPr/>
          <p:nvPr/>
        </p:nvCxnSpPr>
        <p:spPr>
          <a:xfrm>
            <a:off x="314632" y="6577781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3B327-7CA3-25DF-698B-1FFABE043977}"/>
              </a:ext>
            </a:extLst>
          </p:cNvPr>
          <p:cNvCxnSpPr>
            <a:cxnSpLocks/>
          </p:cNvCxnSpPr>
          <p:nvPr/>
        </p:nvCxnSpPr>
        <p:spPr>
          <a:xfrm>
            <a:off x="11808542" y="245806"/>
            <a:ext cx="0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B70674B8-99AB-57CD-EFED-4A78F7E65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70" y="1915766"/>
            <a:ext cx="3339659" cy="2992055"/>
          </a:xfrm>
          <a:prstGeom prst="rect">
            <a:avLst/>
          </a:prstGeom>
        </p:spPr>
      </p:pic>
      <p:pic>
        <p:nvPicPr>
          <p:cNvPr id="13" name="Picture 12" descr="A circuit board with wires and a small square object&#10;&#10;AI-generated content may be incorrect.">
            <a:extLst>
              <a:ext uri="{FF2B5EF4-FFF2-40B4-BE49-F238E27FC236}">
                <a16:creationId xmlns:a16="http://schemas.microsoft.com/office/drawing/2014/main" id="{C765F42E-345C-3CF7-82FC-DF0B88A9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4" y="1932972"/>
            <a:ext cx="3339659" cy="29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9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E5D9-1D64-F0C1-8370-9BDBBEAF7016}"/>
              </a:ext>
            </a:extLst>
          </p:cNvPr>
          <p:cNvSpPr txBox="1">
            <a:spLocks/>
          </p:cNvSpPr>
          <p:nvPr/>
        </p:nvSpPr>
        <p:spPr>
          <a:xfrm>
            <a:off x="383457" y="746367"/>
            <a:ext cx="3194756" cy="8205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E83E04-0A76-5A48-9DB9-496106EA80B4}"/>
              </a:ext>
            </a:extLst>
          </p:cNvPr>
          <p:cNvCxnSpPr/>
          <p:nvPr/>
        </p:nvCxnSpPr>
        <p:spPr>
          <a:xfrm>
            <a:off x="314632" y="245806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67B758-B4B1-6B1C-A26A-BC63A1233FDF}"/>
              </a:ext>
            </a:extLst>
          </p:cNvPr>
          <p:cNvCxnSpPr>
            <a:cxnSpLocks/>
          </p:cNvCxnSpPr>
          <p:nvPr/>
        </p:nvCxnSpPr>
        <p:spPr>
          <a:xfrm>
            <a:off x="304800" y="245806"/>
            <a:ext cx="9832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AEDC36-938E-34B1-45FD-E60A38CEA49B}"/>
              </a:ext>
            </a:extLst>
          </p:cNvPr>
          <p:cNvCxnSpPr/>
          <p:nvPr/>
        </p:nvCxnSpPr>
        <p:spPr>
          <a:xfrm>
            <a:off x="314632" y="6577781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23BDE8-0CD7-9304-3A8A-2C87A30551B7}"/>
              </a:ext>
            </a:extLst>
          </p:cNvPr>
          <p:cNvCxnSpPr>
            <a:cxnSpLocks/>
          </p:cNvCxnSpPr>
          <p:nvPr/>
        </p:nvCxnSpPr>
        <p:spPr>
          <a:xfrm>
            <a:off x="11808542" y="245806"/>
            <a:ext cx="0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F2CFD7-680F-EF27-D098-41C952660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Connections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Writing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Sending SOS Alert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Receiving SOS Alert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Initiating SOS Call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Receiving SOS Call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Sending Location via SMS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Receiving Location via SMS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44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3D2D36-CE1A-5F8E-FF1C-F1565DD992AF}"/>
              </a:ext>
            </a:extLst>
          </p:cNvPr>
          <p:cNvSpPr txBox="1">
            <a:spLocks/>
          </p:cNvSpPr>
          <p:nvPr/>
        </p:nvSpPr>
        <p:spPr>
          <a:xfrm>
            <a:off x="383457" y="805361"/>
            <a:ext cx="3194756" cy="8205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69920D-CAC1-47B9-9626-8EB900991E73}"/>
              </a:ext>
            </a:extLst>
          </p:cNvPr>
          <p:cNvCxnSpPr/>
          <p:nvPr/>
        </p:nvCxnSpPr>
        <p:spPr>
          <a:xfrm>
            <a:off x="314632" y="245806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A49B94-7D7B-DFFD-658B-A79B09FC1865}"/>
              </a:ext>
            </a:extLst>
          </p:cNvPr>
          <p:cNvCxnSpPr>
            <a:cxnSpLocks/>
          </p:cNvCxnSpPr>
          <p:nvPr/>
        </p:nvCxnSpPr>
        <p:spPr>
          <a:xfrm>
            <a:off x="304800" y="245806"/>
            <a:ext cx="9832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FEA195-835C-B235-457C-624AAF269148}"/>
              </a:ext>
            </a:extLst>
          </p:cNvPr>
          <p:cNvCxnSpPr/>
          <p:nvPr/>
        </p:nvCxnSpPr>
        <p:spPr>
          <a:xfrm>
            <a:off x="314632" y="6577781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BD229D-B03D-764F-4789-40BE9D4423AF}"/>
              </a:ext>
            </a:extLst>
          </p:cNvPr>
          <p:cNvCxnSpPr>
            <a:cxnSpLocks/>
          </p:cNvCxnSpPr>
          <p:nvPr/>
        </p:nvCxnSpPr>
        <p:spPr>
          <a:xfrm>
            <a:off x="11808542" y="245806"/>
            <a:ext cx="0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F363D68-8EA7-2FF0-4B81-F99585F53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73" y="1625939"/>
            <a:ext cx="7703054" cy="404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37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111-67E1-68DE-6526-D0E3745DC71A}"/>
              </a:ext>
            </a:extLst>
          </p:cNvPr>
          <p:cNvSpPr txBox="1">
            <a:spLocks/>
          </p:cNvSpPr>
          <p:nvPr/>
        </p:nvSpPr>
        <p:spPr>
          <a:xfrm>
            <a:off x="383457" y="805361"/>
            <a:ext cx="3194756" cy="8205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CB7165-89BD-C108-7D2C-D6320F2C733C}"/>
              </a:ext>
            </a:extLst>
          </p:cNvPr>
          <p:cNvCxnSpPr/>
          <p:nvPr/>
        </p:nvCxnSpPr>
        <p:spPr>
          <a:xfrm>
            <a:off x="314632" y="245806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DD1898-1EFF-65FD-6B90-20E23296AC24}"/>
              </a:ext>
            </a:extLst>
          </p:cNvPr>
          <p:cNvCxnSpPr>
            <a:cxnSpLocks/>
          </p:cNvCxnSpPr>
          <p:nvPr/>
        </p:nvCxnSpPr>
        <p:spPr>
          <a:xfrm>
            <a:off x="304800" y="245806"/>
            <a:ext cx="9832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F2A593-6B6D-B4F6-3C5E-F66D82532BE0}"/>
              </a:ext>
            </a:extLst>
          </p:cNvPr>
          <p:cNvCxnSpPr/>
          <p:nvPr/>
        </p:nvCxnSpPr>
        <p:spPr>
          <a:xfrm>
            <a:off x="314632" y="6577781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5C91FA-65F5-6AEF-382E-7E5C9EB03A33}"/>
              </a:ext>
            </a:extLst>
          </p:cNvPr>
          <p:cNvCxnSpPr>
            <a:cxnSpLocks/>
          </p:cNvCxnSpPr>
          <p:nvPr/>
        </p:nvCxnSpPr>
        <p:spPr>
          <a:xfrm>
            <a:off x="11808542" y="245806"/>
            <a:ext cx="0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8576785-BF60-FB2C-C6F3-DB6F7940A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1" y="653100"/>
            <a:ext cx="2482824" cy="5517387"/>
          </a:xfrm>
          <a:prstGeom prst="rect">
            <a:avLst/>
          </a:prstGeom>
        </p:spPr>
      </p:pic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9D107C42-975C-139F-4F1B-E470482B0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414" y="653100"/>
            <a:ext cx="2482824" cy="55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5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F752-2868-927C-F688-3972FB5EA145}"/>
              </a:ext>
            </a:extLst>
          </p:cNvPr>
          <p:cNvSpPr txBox="1">
            <a:spLocks/>
          </p:cNvSpPr>
          <p:nvPr/>
        </p:nvSpPr>
        <p:spPr>
          <a:xfrm>
            <a:off x="383457" y="746367"/>
            <a:ext cx="2251587" cy="57115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68A59B-2DA6-9DB0-4EF4-EF8903604699}"/>
              </a:ext>
            </a:extLst>
          </p:cNvPr>
          <p:cNvCxnSpPr/>
          <p:nvPr/>
        </p:nvCxnSpPr>
        <p:spPr>
          <a:xfrm>
            <a:off x="314632" y="245806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0839FC-BE83-8604-0944-3E39B6B7DC3D}"/>
              </a:ext>
            </a:extLst>
          </p:cNvPr>
          <p:cNvCxnSpPr>
            <a:cxnSpLocks/>
          </p:cNvCxnSpPr>
          <p:nvPr/>
        </p:nvCxnSpPr>
        <p:spPr>
          <a:xfrm>
            <a:off x="304800" y="245806"/>
            <a:ext cx="9832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2749B5-3B7D-BD67-1A6C-97CA8A41F5B6}"/>
              </a:ext>
            </a:extLst>
          </p:cNvPr>
          <p:cNvCxnSpPr/>
          <p:nvPr/>
        </p:nvCxnSpPr>
        <p:spPr>
          <a:xfrm>
            <a:off x="314632" y="6577781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02F9F-F1FF-3446-678A-DD8455319FE4}"/>
              </a:ext>
            </a:extLst>
          </p:cNvPr>
          <p:cNvCxnSpPr>
            <a:cxnSpLocks/>
          </p:cNvCxnSpPr>
          <p:nvPr/>
        </p:nvCxnSpPr>
        <p:spPr>
          <a:xfrm>
            <a:off x="11808542" y="245806"/>
            <a:ext cx="0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map of a city&#10;&#10;AI-generated content may be incorrect.">
            <a:extLst>
              <a:ext uri="{FF2B5EF4-FFF2-40B4-BE49-F238E27FC236}">
                <a16:creationId xmlns:a16="http://schemas.microsoft.com/office/drawing/2014/main" id="{9EF05974-0C78-87CF-7F9D-B31624B27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16" y="410496"/>
            <a:ext cx="2701167" cy="60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96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A3D7-E99D-1062-89A3-3BAB2E1937DD}"/>
              </a:ext>
            </a:extLst>
          </p:cNvPr>
          <p:cNvSpPr txBox="1">
            <a:spLocks/>
          </p:cNvSpPr>
          <p:nvPr/>
        </p:nvSpPr>
        <p:spPr>
          <a:xfrm>
            <a:off x="1010253" y="865113"/>
            <a:ext cx="2251587" cy="57115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09FA16A-DFF0-97C4-DD85-4E9E6C40BFDA}"/>
              </a:ext>
            </a:extLst>
          </p:cNvPr>
          <p:cNvCxnSpPr/>
          <p:nvPr/>
        </p:nvCxnSpPr>
        <p:spPr>
          <a:xfrm>
            <a:off x="314632" y="245806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467C31-3AF3-63E8-7EFE-2761F8712076}"/>
              </a:ext>
            </a:extLst>
          </p:cNvPr>
          <p:cNvCxnSpPr>
            <a:cxnSpLocks/>
          </p:cNvCxnSpPr>
          <p:nvPr/>
        </p:nvCxnSpPr>
        <p:spPr>
          <a:xfrm>
            <a:off x="304800" y="245806"/>
            <a:ext cx="9832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9306A1-1B8F-0107-6F5F-D6F09973845A}"/>
              </a:ext>
            </a:extLst>
          </p:cNvPr>
          <p:cNvCxnSpPr/>
          <p:nvPr/>
        </p:nvCxnSpPr>
        <p:spPr>
          <a:xfrm>
            <a:off x="314632" y="6577781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7C413B-D61F-3EC5-DE38-37AF01704DF9}"/>
              </a:ext>
            </a:extLst>
          </p:cNvPr>
          <p:cNvCxnSpPr>
            <a:cxnSpLocks/>
          </p:cNvCxnSpPr>
          <p:nvPr/>
        </p:nvCxnSpPr>
        <p:spPr>
          <a:xfrm>
            <a:off x="11808542" y="245806"/>
            <a:ext cx="0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B2EE90-DAC5-4DF5-B8BB-77A80130B732}"/>
              </a:ext>
            </a:extLst>
          </p:cNvPr>
          <p:cNvSpPr txBox="1">
            <a:spLocks/>
          </p:cNvSpPr>
          <p:nvPr/>
        </p:nvSpPr>
        <p:spPr>
          <a:xfrm>
            <a:off x="383457" y="1714786"/>
            <a:ext cx="10567207" cy="4465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01DEDC2D-45D9-2532-73FC-765B991B460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10253" y="1520785"/>
            <a:ext cx="9470933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safety devices provide a practical and innovative solution to women's safety concerns.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GPS and GSM modules ensures real-time location tracking and emergency communication.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alerts to authorities and guardians enable swift response during critical situations.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discreet design enhances safety by staying hidden from potential attackers.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devices empower women with immediate protective measures against threats like abuse and assault.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Widespread adoption could significantly contribute to reducing violence against women.</a:t>
            </a:r>
          </a:p>
        </p:txBody>
      </p:sp>
    </p:spTree>
    <p:extLst>
      <p:ext uri="{BB962C8B-B14F-4D97-AF65-F5344CB8AC3E}">
        <p14:creationId xmlns:p14="http://schemas.microsoft.com/office/powerpoint/2010/main" val="1045073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C8B8C22-2098-4402-BA62-23C3E10201B5}"/>
              </a:ext>
            </a:extLst>
          </p:cNvPr>
          <p:cNvCxnSpPr/>
          <p:nvPr/>
        </p:nvCxnSpPr>
        <p:spPr>
          <a:xfrm>
            <a:off x="363682" y="187036"/>
            <a:ext cx="0" cy="6431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3C1ACD-9CE4-5BC7-877D-B82A8B7A368B}"/>
              </a:ext>
            </a:extLst>
          </p:cNvPr>
          <p:cNvCxnSpPr>
            <a:cxnSpLocks/>
          </p:cNvCxnSpPr>
          <p:nvPr/>
        </p:nvCxnSpPr>
        <p:spPr>
          <a:xfrm>
            <a:off x="363682" y="176645"/>
            <a:ext cx="114403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24D3BC-5075-062A-7CE7-A1B9F5ED3B59}"/>
              </a:ext>
            </a:extLst>
          </p:cNvPr>
          <p:cNvCxnSpPr/>
          <p:nvPr/>
        </p:nvCxnSpPr>
        <p:spPr>
          <a:xfrm>
            <a:off x="11793682" y="187036"/>
            <a:ext cx="0" cy="6431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9CC2A6-BDB8-6ECF-8849-F2BCC6FD80EE}"/>
              </a:ext>
            </a:extLst>
          </p:cNvPr>
          <p:cNvCxnSpPr/>
          <p:nvPr/>
        </p:nvCxnSpPr>
        <p:spPr>
          <a:xfrm>
            <a:off x="363682" y="6619009"/>
            <a:ext cx="1143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CF8653B0-18AA-B1C2-2BE8-EBC200063EB3}"/>
              </a:ext>
            </a:extLst>
          </p:cNvPr>
          <p:cNvSpPr txBox="1">
            <a:spLocks/>
          </p:cNvSpPr>
          <p:nvPr/>
        </p:nvSpPr>
        <p:spPr>
          <a:xfrm>
            <a:off x="812396" y="657537"/>
            <a:ext cx="2731298" cy="598436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9D91453-296C-05CD-081E-4D68024D125F}"/>
              </a:ext>
            </a:extLst>
          </p:cNvPr>
          <p:cNvSpPr txBox="1">
            <a:spLocks/>
          </p:cNvSpPr>
          <p:nvPr/>
        </p:nvSpPr>
        <p:spPr>
          <a:xfrm>
            <a:off x="812396" y="1555074"/>
            <a:ext cx="10567207" cy="4465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Gulati, T. K. Anand, T. S. Anand, and S. Singh, ‘‘Modern era and security of women: An intellectual device,’’ Int. Res. J. Eng. Technol. (IRJET), vol. 7, no. 4, pp. 212–218, 2020.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Agrawal, A. Maurya, and A. Patil, ‘‘Voice controlled tool for anytime safety of women,’’ J.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Emerg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Technol.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Tool, vol. 8, no. 5, pp. a966–a975, 2021.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R.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Sogi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Chatterjee, U. Nethra, and V. Suma, ‘‘SMARISA: A raspberry Pi based smart ring for women safety using IoT,’’ in Proc. Int. Conf. Inventive Res.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Appl. (ICIRCA), 2018, pp. 451–454.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Akram, M. Jain, and C. 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Hemalatha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‘‘Design of a smart safety device for women using IoT,’’ Proc.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Sci., vol. 165, pp. 656–662, Jan. 2019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606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A347-2253-192A-6136-1925AB423D8C}"/>
              </a:ext>
            </a:extLst>
          </p:cNvPr>
          <p:cNvSpPr txBox="1">
            <a:spLocks/>
          </p:cNvSpPr>
          <p:nvPr/>
        </p:nvSpPr>
        <p:spPr>
          <a:xfrm>
            <a:off x="4277640" y="3063490"/>
            <a:ext cx="3636720" cy="6966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904AB8-FE99-EE93-37B5-6377DFE87963}"/>
              </a:ext>
            </a:extLst>
          </p:cNvPr>
          <p:cNvCxnSpPr/>
          <p:nvPr/>
        </p:nvCxnSpPr>
        <p:spPr>
          <a:xfrm>
            <a:off x="314632" y="245806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100524-9097-D67B-CB9E-4754C5BFF3B2}"/>
              </a:ext>
            </a:extLst>
          </p:cNvPr>
          <p:cNvCxnSpPr>
            <a:cxnSpLocks/>
          </p:cNvCxnSpPr>
          <p:nvPr/>
        </p:nvCxnSpPr>
        <p:spPr>
          <a:xfrm>
            <a:off x="304800" y="245806"/>
            <a:ext cx="9832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1ADAB7-53E3-2B6F-D2F7-33137D01AB78}"/>
              </a:ext>
            </a:extLst>
          </p:cNvPr>
          <p:cNvCxnSpPr/>
          <p:nvPr/>
        </p:nvCxnSpPr>
        <p:spPr>
          <a:xfrm>
            <a:off x="314632" y="6577781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251110-E9D6-C3A4-6D0C-04CB63B88EDB}"/>
              </a:ext>
            </a:extLst>
          </p:cNvPr>
          <p:cNvCxnSpPr>
            <a:cxnSpLocks/>
          </p:cNvCxnSpPr>
          <p:nvPr/>
        </p:nvCxnSpPr>
        <p:spPr>
          <a:xfrm>
            <a:off x="11808542" y="245806"/>
            <a:ext cx="0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3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A7FF2-15F2-6455-6161-9BF734F06FFD}"/>
              </a:ext>
            </a:extLst>
          </p:cNvPr>
          <p:cNvSpPr txBox="1">
            <a:spLocks/>
          </p:cNvSpPr>
          <p:nvPr/>
        </p:nvSpPr>
        <p:spPr>
          <a:xfrm>
            <a:off x="635003" y="799884"/>
            <a:ext cx="5020730" cy="43817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D59415-750A-C873-CB4F-3BEB9CC33B9B}"/>
              </a:ext>
            </a:extLst>
          </p:cNvPr>
          <p:cNvCxnSpPr>
            <a:cxnSpLocks/>
          </p:cNvCxnSpPr>
          <p:nvPr/>
        </p:nvCxnSpPr>
        <p:spPr>
          <a:xfrm>
            <a:off x="314632" y="245806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E12B02-F965-A20C-74D4-13077D1CF95E}"/>
              </a:ext>
            </a:extLst>
          </p:cNvPr>
          <p:cNvCxnSpPr>
            <a:cxnSpLocks/>
          </p:cNvCxnSpPr>
          <p:nvPr/>
        </p:nvCxnSpPr>
        <p:spPr>
          <a:xfrm flipH="1">
            <a:off x="314632" y="203543"/>
            <a:ext cx="4916" cy="63742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CE8629-D25A-FBDA-C213-130FF45DB6B6}"/>
              </a:ext>
            </a:extLst>
          </p:cNvPr>
          <p:cNvCxnSpPr>
            <a:cxnSpLocks/>
          </p:cNvCxnSpPr>
          <p:nvPr/>
        </p:nvCxnSpPr>
        <p:spPr>
          <a:xfrm>
            <a:off x="314632" y="6577781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857C3A-3DF8-B22C-7C92-9AD2F9B41C8E}"/>
              </a:ext>
            </a:extLst>
          </p:cNvPr>
          <p:cNvCxnSpPr>
            <a:cxnSpLocks/>
          </p:cNvCxnSpPr>
          <p:nvPr/>
        </p:nvCxnSpPr>
        <p:spPr>
          <a:xfrm>
            <a:off x="11808542" y="203543"/>
            <a:ext cx="0" cy="63742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2494A74-1626-712E-C542-3EE275C41255}"/>
              </a:ext>
            </a:extLst>
          </p:cNvPr>
          <p:cNvSpPr txBox="1">
            <a:spLocks/>
          </p:cNvSpPr>
          <p:nvPr/>
        </p:nvSpPr>
        <p:spPr>
          <a:xfrm>
            <a:off x="635003" y="1581553"/>
            <a:ext cx="3045271" cy="4741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Model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E89FBB-ED40-0193-9E80-B0D9A419397D}"/>
              </a:ext>
            </a:extLst>
          </p:cNvPr>
          <p:cNvSpPr txBox="1">
            <a:spLocks/>
          </p:cNvSpPr>
          <p:nvPr/>
        </p:nvSpPr>
        <p:spPr>
          <a:xfrm>
            <a:off x="4766867" y="1581552"/>
            <a:ext cx="3045271" cy="4741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connections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Circuit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algn="just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8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06C050-363F-8FAF-8063-439F0AA30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08641"/>
            <a:ext cx="2461007" cy="56894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D43211-C28A-0AD3-0AC8-0427C41A2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26395"/>
            <a:ext cx="10515600" cy="4741069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faces deep-seated patriarchal issues, including violence related to rape and molestation.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Women's safety is a significant concern due to the constant fear of physical and sexual abuse.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a women's safety device offers a potential solution to these ongoing tragedies.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smart device features: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Automatic broadcasting of the user's current location via GPS.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Panic button that, when pressed for five seconds, alerts guardians and police.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2EF3D3-1170-CCF5-440A-7EA88AA8342A}"/>
              </a:ext>
            </a:extLst>
          </p:cNvPr>
          <p:cNvCxnSpPr/>
          <p:nvPr/>
        </p:nvCxnSpPr>
        <p:spPr>
          <a:xfrm>
            <a:off x="353961" y="216310"/>
            <a:ext cx="113660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3012C0-8396-23AB-0F1A-4E432D8F5DC8}"/>
              </a:ext>
            </a:extLst>
          </p:cNvPr>
          <p:cNvCxnSpPr>
            <a:cxnSpLocks/>
          </p:cNvCxnSpPr>
          <p:nvPr/>
        </p:nvCxnSpPr>
        <p:spPr>
          <a:xfrm>
            <a:off x="353961" y="216310"/>
            <a:ext cx="0" cy="62434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574D36-3CBC-71C4-BF00-5A104D4FE859}"/>
              </a:ext>
            </a:extLst>
          </p:cNvPr>
          <p:cNvCxnSpPr>
            <a:cxnSpLocks/>
          </p:cNvCxnSpPr>
          <p:nvPr/>
        </p:nvCxnSpPr>
        <p:spPr>
          <a:xfrm>
            <a:off x="353961" y="6459794"/>
            <a:ext cx="113660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9919A0-5FB9-F86E-15A7-BD39C310FBD7}"/>
              </a:ext>
            </a:extLst>
          </p:cNvPr>
          <p:cNvCxnSpPr>
            <a:cxnSpLocks/>
          </p:cNvCxnSpPr>
          <p:nvPr/>
        </p:nvCxnSpPr>
        <p:spPr>
          <a:xfrm>
            <a:off x="11720052" y="216310"/>
            <a:ext cx="0" cy="62434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39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6282CE-8C6A-692B-7CFF-A53317D7BCA0}"/>
              </a:ext>
            </a:extLst>
          </p:cNvPr>
          <p:cNvSpPr txBox="1"/>
          <p:nvPr/>
        </p:nvSpPr>
        <p:spPr>
          <a:xfrm>
            <a:off x="937751" y="642026"/>
            <a:ext cx="246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5076C-81CF-D1E2-F1D2-A0E2A5D1535C}"/>
              </a:ext>
            </a:extLst>
          </p:cNvPr>
          <p:cNvSpPr txBox="1"/>
          <p:nvPr/>
        </p:nvSpPr>
        <p:spPr>
          <a:xfrm>
            <a:off x="1163782" y="1483476"/>
            <a:ext cx="9944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smart device with integrated GPS and GSM modules for enhanced women's safety.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quick action in emergencies by sending the user's real-time location to pre-designated emergency contacts.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the panic button for five seconds to automatically contact emergency contacts.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women with a discreet, wearable safety solution that enhances their sense of security in daily situations.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D15DDC-2812-4957-98F8-A908A57BA3F1}"/>
              </a:ext>
            </a:extLst>
          </p:cNvPr>
          <p:cNvCxnSpPr>
            <a:cxnSpLocks/>
          </p:cNvCxnSpPr>
          <p:nvPr/>
        </p:nvCxnSpPr>
        <p:spPr>
          <a:xfrm>
            <a:off x="467591" y="280555"/>
            <a:ext cx="113364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397567-7C1B-8888-9D72-09186A081BAF}"/>
              </a:ext>
            </a:extLst>
          </p:cNvPr>
          <p:cNvCxnSpPr>
            <a:cxnSpLocks/>
          </p:cNvCxnSpPr>
          <p:nvPr/>
        </p:nvCxnSpPr>
        <p:spPr>
          <a:xfrm>
            <a:off x="467591" y="280555"/>
            <a:ext cx="0" cy="62137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D790D7-2DB7-D03A-462D-6825AA3B7347}"/>
              </a:ext>
            </a:extLst>
          </p:cNvPr>
          <p:cNvCxnSpPr>
            <a:cxnSpLocks/>
          </p:cNvCxnSpPr>
          <p:nvPr/>
        </p:nvCxnSpPr>
        <p:spPr>
          <a:xfrm>
            <a:off x="11804073" y="280555"/>
            <a:ext cx="0" cy="62137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A478B4-5571-07DD-4CBA-DE390FC90D6A}"/>
              </a:ext>
            </a:extLst>
          </p:cNvPr>
          <p:cNvCxnSpPr/>
          <p:nvPr/>
        </p:nvCxnSpPr>
        <p:spPr>
          <a:xfrm>
            <a:off x="467591" y="6494318"/>
            <a:ext cx="113364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19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13C889-073A-A1DD-3018-7743BC43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7" y="657877"/>
            <a:ext cx="3194756" cy="82057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9317F-EACE-0B03-F3A4-DFAF8215A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87" y="1481539"/>
            <a:ext cx="10515600" cy="468286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Women's safety is a significant concern in today’s society, with rising crime rates against women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essential to develop solutions to help prevent incidents of crime against women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smart device is a wearable device that integrates sensors, microcontrollers, and communication technology (GSM &amp; GPS) to provide real-time data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women's safety, the smart device can detect potential threats and alert family members or authorities in emergency situations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utilizing GPS and GSM technologies for tracking and communication with the women's guardians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578A1-5785-2DC1-07E8-8B2DA1596641}"/>
              </a:ext>
            </a:extLst>
          </p:cNvPr>
          <p:cNvCxnSpPr/>
          <p:nvPr/>
        </p:nvCxnSpPr>
        <p:spPr>
          <a:xfrm>
            <a:off x="314632" y="245806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147A5C-9990-36AE-0E94-E022871521A4}"/>
              </a:ext>
            </a:extLst>
          </p:cNvPr>
          <p:cNvCxnSpPr>
            <a:cxnSpLocks/>
          </p:cNvCxnSpPr>
          <p:nvPr/>
        </p:nvCxnSpPr>
        <p:spPr>
          <a:xfrm>
            <a:off x="304800" y="245806"/>
            <a:ext cx="9832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303B18-2729-9A7B-C813-C702E30B67DE}"/>
              </a:ext>
            </a:extLst>
          </p:cNvPr>
          <p:cNvCxnSpPr/>
          <p:nvPr/>
        </p:nvCxnSpPr>
        <p:spPr>
          <a:xfrm>
            <a:off x="314632" y="6577781"/>
            <a:ext cx="114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D7C05C-8FA1-4D4D-A9E3-62C6AA7FA100}"/>
              </a:ext>
            </a:extLst>
          </p:cNvPr>
          <p:cNvCxnSpPr>
            <a:cxnSpLocks/>
          </p:cNvCxnSpPr>
          <p:nvPr/>
        </p:nvCxnSpPr>
        <p:spPr>
          <a:xfrm>
            <a:off x="11808542" y="245806"/>
            <a:ext cx="0" cy="6331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03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A1A9-A888-C3DF-4164-8F0937049C7E}"/>
              </a:ext>
            </a:extLst>
          </p:cNvPr>
          <p:cNvSpPr txBox="1">
            <a:spLocks/>
          </p:cNvSpPr>
          <p:nvPr/>
        </p:nvSpPr>
        <p:spPr>
          <a:xfrm>
            <a:off x="522840" y="481608"/>
            <a:ext cx="4348215" cy="8226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40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1F3515-9A57-6AB2-33FC-6A8AD31C67F2}"/>
              </a:ext>
            </a:extLst>
          </p:cNvPr>
          <p:cNvCxnSpPr/>
          <p:nvPr/>
        </p:nvCxnSpPr>
        <p:spPr>
          <a:xfrm>
            <a:off x="186813" y="108155"/>
            <a:ext cx="0" cy="6646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6BF31-1D67-6586-0848-69CD08977383}"/>
              </a:ext>
            </a:extLst>
          </p:cNvPr>
          <p:cNvCxnSpPr/>
          <p:nvPr/>
        </p:nvCxnSpPr>
        <p:spPr>
          <a:xfrm>
            <a:off x="206477" y="6754761"/>
            <a:ext cx="117790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BCF7B5-B34B-B167-0C80-F39D66B5B654}"/>
              </a:ext>
            </a:extLst>
          </p:cNvPr>
          <p:cNvCxnSpPr>
            <a:cxnSpLocks/>
          </p:cNvCxnSpPr>
          <p:nvPr/>
        </p:nvCxnSpPr>
        <p:spPr>
          <a:xfrm>
            <a:off x="186813" y="108155"/>
            <a:ext cx="117888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9F3767-3534-B186-3AF7-D9F950A30624}"/>
              </a:ext>
            </a:extLst>
          </p:cNvPr>
          <p:cNvCxnSpPr/>
          <p:nvPr/>
        </p:nvCxnSpPr>
        <p:spPr>
          <a:xfrm>
            <a:off x="11975691" y="108155"/>
            <a:ext cx="0" cy="6646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C814F-A027-7D91-191A-F92FF706E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28610"/>
              </p:ext>
            </p:extLst>
          </p:nvPr>
        </p:nvGraphicFramePr>
        <p:xfrm>
          <a:off x="1908105" y="1290915"/>
          <a:ext cx="8375790" cy="49005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3068079571"/>
                    </a:ext>
                  </a:extLst>
                </a:gridCol>
                <a:gridCol w="1258805">
                  <a:extLst>
                    <a:ext uri="{9D8B030D-6E8A-4147-A177-3AD203B41FA5}">
                      <a16:colId xmlns:a16="http://schemas.microsoft.com/office/drawing/2014/main" val="3526021410"/>
                    </a:ext>
                  </a:extLst>
                </a:gridCol>
                <a:gridCol w="1258805">
                  <a:extLst>
                    <a:ext uri="{9D8B030D-6E8A-4147-A177-3AD203B41FA5}">
                      <a16:colId xmlns:a16="http://schemas.microsoft.com/office/drawing/2014/main" val="2003049104"/>
                    </a:ext>
                  </a:extLst>
                </a:gridCol>
                <a:gridCol w="1258805">
                  <a:extLst>
                    <a:ext uri="{9D8B030D-6E8A-4147-A177-3AD203B41FA5}">
                      <a16:colId xmlns:a16="http://schemas.microsoft.com/office/drawing/2014/main" val="873734051"/>
                    </a:ext>
                  </a:extLst>
                </a:gridCol>
                <a:gridCol w="1258805">
                  <a:extLst>
                    <a:ext uri="{9D8B030D-6E8A-4147-A177-3AD203B41FA5}">
                      <a16:colId xmlns:a16="http://schemas.microsoft.com/office/drawing/2014/main" val="2849799786"/>
                    </a:ext>
                  </a:extLst>
                </a:gridCol>
                <a:gridCol w="1258805">
                  <a:extLst>
                    <a:ext uri="{9D8B030D-6E8A-4147-A177-3AD203B41FA5}">
                      <a16:colId xmlns:a16="http://schemas.microsoft.com/office/drawing/2014/main" val="2605678381"/>
                    </a:ext>
                  </a:extLst>
                </a:gridCol>
                <a:gridCol w="1258805">
                  <a:extLst>
                    <a:ext uri="{9D8B030D-6E8A-4147-A177-3AD203B41FA5}">
                      <a16:colId xmlns:a16="http://schemas.microsoft.com/office/drawing/2014/main" val="1611406646"/>
                    </a:ext>
                  </a:extLst>
                </a:gridCol>
              </a:tblGrid>
              <a:tr h="320481">
                <a:tc rowSpan="2"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  </a:t>
                      </a:r>
                      <a:r>
                        <a:rPr lang="en-IN" sz="1600" dirty="0"/>
                        <a:t>Ref No.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sz="1600" dirty="0"/>
                        <a:t>       Publication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Classification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sz="1600" dirty="0"/>
                        <a:t> Empirical    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629658"/>
                  </a:ext>
                </a:extLst>
              </a:tr>
              <a:tr h="57691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</a:t>
                      </a:r>
                      <a:r>
                        <a:rPr lang="en-IN" sz="16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Dominating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 Wearable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762417"/>
                  </a:ext>
                </a:extLst>
              </a:tr>
              <a:tr h="611828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Modern Era and Security of Women: An Intellectual Device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Pulse rate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</a:p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426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Voice-Controlled Tool for Anytime Safety of </a:t>
                      </a:r>
                    </a:p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Women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Vibration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Location,</a:t>
                      </a:r>
                    </a:p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Shock wave 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Validated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401608"/>
                  </a:ext>
                </a:extLst>
              </a:tr>
              <a:tr h="938123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Raspberry Pi Based Smart Ring for Women Safety Using IoT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capture, Location ,</a:t>
                      </a:r>
                    </a:p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Validate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289095"/>
                  </a:ext>
                </a:extLst>
              </a:tr>
              <a:tr h="90317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of a Smart Safety Device for Women using IoT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Fingerprint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Shock wave, audio recorder, Location tracking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55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39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55CD-AAF8-5EEB-8219-81D65556801F}"/>
              </a:ext>
            </a:extLst>
          </p:cNvPr>
          <p:cNvSpPr txBox="1">
            <a:spLocks/>
          </p:cNvSpPr>
          <p:nvPr/>
        </p:nvSpPr>
        <p:spPr>
          <a:xfrm>
            <a:off x="376256" y="509648"/>
            <a:ext cx="3838537" cy="8134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1E0B8-755A-8A7B-F237-B8672250B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" t="19606" r="528" b="22560"/>
          <a:stretch/>
        </p:blipFill>
        <p:spPr>
          <a:xfrm>
            <a:off x="1434871" y="1399183"/>
            <a:ext cx="2025301" cy="2580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A0FD7B-5574-91E1-0339-5BC10DE9E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t="21829" r="-120" b="17151"/>
          <a:stretch/>
        </p:blipFill>
        <p:spPr>
          <a:xfrm>
            <a:off x="4214793" y="1390193"/>
            <a:ext cx="2321089" cy="258952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91C214-6BBF-3981-82AE-5A3022ADEDBE}"/>
              </a:ext>
            </a:extLst>
          </p:cNvPr>
          <p:cNvCxnSpPr/>
          <p:nvPr/>
        </p:nvCxnSpPr>
        <p:spPr>
          <a:xfrm>
            <a:off x="255639" y="235974"/>
            <a:ext cx="0" cy="6390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666CF5-C05C-5F8A-052C-5BAF78141933}"/>
              </a:ext>
            </a:extLst>
          </p:cNvPr>
          <p:cNvCxnSpPr>
            <a:cxnSpLocks/>
          </p:cNvCxnSpPr>
          <p:nvPr/>
        </p:nvCxnSpPr>
        <p:spPr>
          <a:xfrm>
            <a:off x="245806" y="245806"/>
            <a:ext cx="116217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6EA40-ABBE-82E3-880A-6BB7A8BCBBB9}"/>
              </a:ext>
            </a:extLst>
          </p:cNvPr>
          <p:cNvCxnSpPr/>
          <p:nvPr/>
        </p:nvCxnSpPr>
        <p:spPr>
          <a:xfrm>
            <a:off x="255639" y="6626942"/>
            <a:ext cx="11611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7BC051-1891-3752-C974-C9EC28434DA5}"/>
              </a:ext>
            </a:extLst>
          </p:cNvPr>
          <p:cNvCxnSpPr>
            <a:cxnSpLocks/>
          </p:cNvCxnSpPr>
          <p:nvPr/>
        </p:nvCxnSpPr>
        <p:spPr>
          <a:xfrm>
            <a:off x="11867535" y="245806"/>
            <a:ext cx="9833" cy="6381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C9461E-1873-5C5C-CAE7-71A8E6EAFBE0}"/>
              </a:ext>
            </a:extLst>
          </p:cNvPr>
          <p:cNvSpPr txBox="1"/>
          <p:nvPr/>
        </p:nvSpPr>
        <p:spPr>
          <a:xfrm>
            <a:off x="3372821" y="5979020"/>
            <a:ext cx="54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Figs: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WOMEN SAFETY GADGET (SMART GLOVE)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9FAE82-FF7B-0F9A-E375-3633FADBE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t="13342" r="2228" b="17249"/>
          <a:stretch/>
        </p:blipFill>
        <p:spPr>
          <a:xfrm>
            <a:off x="7460941" y="1399184"/>
            <a:ext cx="2840543" cy="38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4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D3A110-56F6-D345-D5B0-98EE1DCB1087}"/>
              </a:ext>
            </a:extLst>
          </p:cNvPr>
          <p:cNvCxnSpPr/>
          <p:nvPr/>
        </p:nvCxnSpPr>
        <p:spPr>
          <a:xfrm>
            <a:off x="363682" y="187036"/>
            <a:ext cx="0" cy="6431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FB8638-C40E-1EA3-E872-FB844D360FCF}"/>
              </a:ext>
            </a:extLst>
          </p:cNvPr>
          <p:cNvCxnSpPr>
            <a:cxnSpLocks/>
          </p:cNvCxnSpPr>
          <p:nvPr/>
        </p:nvCxnSpPr>
        <p:spPr>
          <a:xfrm>
            <a:off x="363682" y="176645"/>
            <a:ext cx="114403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194281-3696-8906-132E-D0F5F5EAC5B9}"/>
              </a:ext>
            </a:extLst>
          </p:cNvPr>
          <p:cNvCxnSpPr/>
          <p:nvPr/>
        </p:nvCxnSpPr>
        <p:spPr>
          <a:xfrm>
            <a:off x="11793682" y="187036"/>
            <a:ext cx="0" cy="6431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BD2027-D438-FC94-AA1B-D44C2BEB46FF}"/>
              </a:ext>
            </a:extLst>
          </p:cNvPr>
          <p:cNvCxnSpPr/>
          <p:nvPr/>
        </p:nvCxnSpPr>
        <p:spPr>
          <a:xfrm>
            <a:off x="363682" y="6619009"/>
            <a:ext cx="1143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1698C12-04D9-D14F-61BA-9FD7FF17DF04}"/>
              </a:ext>
            </a:extLst>
          </p:cNvPr>
          <p:cNvSpPr txBox="1">
            <a:spLocks/>
          </p:cNvSpPr>
          <p:nvPr/>
        </p:nvSpPr>
        <p:spPr>
          <a:xfrm>
            <a:off x="832675" y="701917"/>
            <a:ext cx="3437156" cy="598436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8" name="Picture 7" descr="A diagram of a button&#10;&#10;AI-generated content may be incorrect.">
            <a:extLst>
              <a:ext uri="{FF2B5EF4-FFF2-40B4-BE49-F238E27FC236}">
                <a16:creationId xmlns:a16="http://schemas.microsoft.com/office/drawing/2014/main" id="{66D3A93D-1DF7-0928-8FCB-9D91FAEF9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42" y="218802"/>
            <a:ext cx="5035032" cy="635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341B-C608-3C03-9E19-C0D0C18EEB3D}"/>
              </a:ext>
            </a:extLst>
          </p:cNvPr>
          <p:cNvSpPr txBox="1">
            <a:spLocks/>
          </p:cNvSpPr>
          <p:nvPr/>
        </p:nvSpPr>
        <p:spPr>
          <a:xfrm>
            <a:off x="4243981" y="550801"/>
            <a:ext cx="3140395" cy="8337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62102-B8BC-540E-011E-65327CB7B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51" y="1537151"/>
            <a:ext cx="1910551" cy="1480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BEDF34-0880-05FC-57DA-C219A4625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54" y="1170774"/>
            <a:ext cx="2015014" cy="225106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3D1F1C-F381-CF9D-52CB-0E6D6BEB3422}"/>
              </a:ext>
            </a:extLst>
          </p:cNvPr>
          <p:cNvCxnSpPr>
            <a:cxnSpLocks/>
          </p:cNvCxnSpPr>
          <p:nvPr/>
        </p:nvCxnSpPr>
        <p:spPr>
          <a:xfrm>
            <a:off x="324465" y="235974"/>
            <a:ext cx="0" cy="6223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C54CA8-DA1A-7B3A-5E89-BF152C875D4D}"/>
              </a:ext>
            </a:extLst>
          </p:cNvPr>
          <p:cNvCxnSpPr/>
          <p:nvPr/>
        </p:nvCxnSpPr>
        <p:spPr>
          <a:xfrm>
            <a:off x="324465" y="216309"/>
            <a:ext cx="11513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F508CF-5626-77FB-B3D5-19535AF1BBB8}"/>
              </a:ext>
            </a:extLst>
          </p:cNvPr>
          <p:cNvCxnSpPr/>
          <p:nvPr/>
        </p:nvCxnSpPr>
        <p:spPr>
          <a:xfrm>
            <a:off x="324465" y="6459794"/>
            <a:ext cx="11513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CCF994-4DB3-2633-BB28-33842D72020D}"/>
              </a:ext>
            </a:extLst>
          </p:cNvPr>
          <p:cNvCxnSpPr>
            <a:cxnSpLocks/>
          </p:cNvCxnSpPr>
          <p:nvPr/>
        </p:nvCxnSpPr>
        <p:spPr>
          <a:xfrm>
            <a:off x="11838039" y="235974"/>
            <a:ext cx="0" cy="6223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C121DA-18AC-F24D-A8D2-C33B978EF90A}"/>
              </a:ext>
            </a:extLst>
          </p:cNvPr>
          <p:cNvSpPr txBox="1"/>
          <p:nvPr/>
        </p:nvSpPr>
        <p:spPr>
          <a:xfrm>
            <a:off x="1110195" y="5438533"/>
            <a:ext cx="2372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ANTENNA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45015-A984-B00B-B130-4FD4922F5B05}"/>
              </a:ext>
            </a:extLst>
          </p:cNvPr>
          <p:cNvSpPr txBox="1"/>
          <p:nvPr/>
        </p:nvSpPr>
        <p:spPr>
          <a:xfrm>
            <a:off x="3462210" y="5463673"/>
            <a:ext cx="1936996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ANTENNA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31BD82-ACEB-C7CB-2B3D-0B1B2CA51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891" y="3372818"/>
            <a:ext cx="2659330" cy="23354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77CD37-8C8A-E548-FF58-EA8762BF6980}"/>
              </a:ext>
            </a:extLst>
          </p:cNvPr>
          <p:cNvSpPr txBox="1"/>
          <p:nvPr/>
        </p:nvSpPr>
        <p:spPr>
          <a:xfrm>
            <a:off x="5884022" y="5467636"/>
            <a:ext cx="1936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LIPO BATTERY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A57794-930A-348C-686D-00EBBDCB0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36" y="3640331"/>
            <a:ext cx="1582176" cy="1715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3B4C9F-D05A-4D93-5A82-9791CF88B008}"/>
              </a:ext>
            </a:extLst>
          </p:cNvPr>
          <p:cNvSpPr txBox="1"/>
          <p:nvPr/>
        </p:nvSpPr>
        <p:spPr>
          <a:xfrm>
            <a:off x="8035018" y="5474116"/>
            <a:ext cx="1936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SWITCH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8DB54C-4461-523F-1B61-41441BE3F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00" y="3682368"/>
            <a:ext cx="2045775" cy="19581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4EB43B-9A8B-1EF6-89A3-73E83277FA3D}"/>
              </a:ext>
            </a:extLst>
          </p:cNvPr>
          <p:cNvSpPr txBox="1"/>
          <p:nvPr/>
        </p:nvSpPr>
        <p:spPr>
          <a:xfrm>
            <a:off x="9897520" y="5431230"/>
            <a:ext cx="201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BUTTON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BDE85D-9C77-BC09-D702-89C447FD61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28" y="976182"/>
            <a:ext cx="2361869" cy="23618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3F9C1D-C7B0-C983-CED8-8E7C798A43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6" y="1012057"/>
            <a:ext cx="2110474" cy="21104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6BB797-13EC-3A5E-27E0-05E3470CFAB8}"/>
              </a:ext>
            </a:extLst>
          </p:cNvPr>
          <p:cNvSpPr txBox="1"/>
          <p:nvPr/>
        </p:nvSpPr>
        <p:spPr>
          <a:xfrm>
            <a:off x="1516033" y="3182781"/>
            <a:ext cx="118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A9G BOARD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0D3ACB-0FCE-199D-1141-B917ED46F474}"/>
              </a:ext>
            </a:extLst>
          </p:cNvPr>
          <p:cNvSpPr txBox="1"/>
          <p:nvPr/>
        </p:nvSpPr>
        <p:spPr>
          <a:xfrm>
            <a:off x="9461572" y="3184307"/>
            <a:ext cx="142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XIAO C3 BOARD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9EC95-D91B-51EA-ECC1-3C93D00504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0" y="4029960"/>
            <a:ext cx="1262978" cy="12629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658D7B-CC69-4FE4-D5E9-6E23FF7FB3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34" y="4164434"/>
            <a:ext cx="1473634" cy="1191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D5EF48-9ACC-6AFD-1BC1-385A74A465F3}"/>
              </a:ext>
            </a:extLst>
          </p:cNvPr>
          <p:cNvSpPr txBox="1"/>
          <p:nvPr/>
        </p:nvSpPr>
        <p:spPr>
          <a:xfrm>
            <a:off x="4267272" y="3185508"/>
            <a:ext cx="2372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A9G BOARD (TOP)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F00610-0F2F-3F6E-984F-36251CD7090C}"/>
              </a:ext>
            </a:extLst>
          </p:cNvPr>
          <p:cNvSpPr txBox="1"/>
          <p:nvPr/>
        </p:nvSpPr>
        <p:spPr>
          <a:xfrm>
            <a:off x="6994129" y="3209263"/>
            <a:ext cx="2372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A9G BOARD (BOTTUM)</a:t>
            </a:r>
          </a:p>
        </p:txBody>
      </p:sp>
    </p:spTree>
    <p:extLst>
      <p:ext uri="{BB962C8B-B14F-4D97-AF65-F5344CB8AC3E}">
        <p14:creationId xmlns:p14="http://schemas.microsoft.com/office/powerpoint/2010/main" val="1720745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881</Words>
  <Application>Microsoft Office PowerPoint</Application>
  <PresentationFormat>Widescreen</PresentationFormat>
  <Paragraphs>139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Abstract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Viswanadham Dharani Kumar</dc:creator>
  <cp:lastModifiedBy>Dharani Kumar Viswanadham</cp:lastModifiedBy>
  <cp:revision>39</cp:revision>
  <dcterms:created xsi:type="dcterms:W3CDTF">2025-02-06T16:44:29Z</dcterms:created>
  <dcterms:modified xsi:type="dcterms:W3CDTF">2025-04-17T05:05:08Z</dcterms:modified>
</cp:coreProperties>
</file>